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3" r:id="rId3"/>
    <p:sldId id="267" r:id="rId4"/>
    <p:sldId id="260" r:id="rId5"/>
    <p:sldId id="266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07B7D054-1334-5442-AEF4-BC2D32865B18}" type="datetimeFigureOut">
              <a:rPr lang="en-US" smtClean="0"/>
              <a:t>4/4/2014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A7CE8C33-DD0B-EC4B-8727-9B05A84ABBB0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tv.nl/beeldbank/clippopup/20060208_aardbeving0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itzendinggemist.nl/afleveringen/130333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Breuken in de aardkorst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5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valt op?</a:t>
            </a:r>
            <a:endParaRPr lang="nl-NL" dirty="0"/>
          </a:p>
        </p:txBody>
      </p:sp>
      <p:pic>
        <p:nvPicPr>
          <p:cNvPr id="7" name="Content Placeholder 6" descr="1906_04_18_001_transforme breuk.gif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32" b="13732"/>
          <a:stretch>
            <a:fillRect/>
          </a:stretch>
        </p:blipFill>
        <p:spPr>
          <a:xfrm>
            <a:off x="213464" y="1892300"/>
            <a:ext cx="3657600" cy="3975100"/>
          </a:xfrm>
        </p:spPr>
      </p:pic>
      <p:pic>
        <p:nvPicPr>
          <p:cNvPr id="8" name="Content Placeholder 7" descr="transforme breuk 2.jpg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2" r="10299"/>
          <a:stretch/>
        </p:blipFill>
        <p:spPr>
          <a:xfrm>
            <a:off x="4127656" y="1892300"/>
            <a:ext cx="4873117" cy="3975100"/>
          </a:xfrm>
        </p:spPr>
      </p:pic>
      <p:cxnSp>
        <p:nvCxnSpPr>
          <p:cNvPr id="3" name="Straight Arrow Connector 2"/>
          <p:cNvCxnSpPr/>
          <p:nvPr/>
        </p:nvCxnSpPr>
        <p:spPr>
          <a:xfrm>
            <a:off x="1297658" y="4776785"/>
            <a:ext cx="1228633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Elbow Connector 5"/>
          <p:cNvCxnSpPr/>
          <p:nvPr/>
        </p:nvCxnSpPr>
        <p:spPr>
          <a:xfrm rot="16200000" flipH="1">
            <a:off x="5508120" y="3644719"/>
            <a:ext cx="690292" cy="138052"/>
          </a:xfrm>
          <a:prstGeom prst="bentConnector3">
            <a:avLst>
              <a:gd name="adj1" fmla="val 48000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4706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Geoclip aardbevingen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4834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Breuklijnen</a:t>
            </a:r>
            <a:endParaRPr lang="nl-NL" dirty="0"/>
          </a:p>
        </p:txBody>
      </p:sp>
      <p:pic>
        <p:nvPicPr>
          <p:cNvPr id="5" name="Picture 4" descr="breukzon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615" y="1925505"/>
            <a:ext cx="6528173" cy="2600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86615" y="4940691"/>
            <a:ext cx="7074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nl-NL" dirty="0" smtClean="0">
                <a:solidFill>
                  <a:srgbClr val="FFFF00"/>
                </a:solidFill>
              </a:rPr>
              <a:t>Divergerende breuklijnen </a:t>
            </a:r>
            <a:r>
              <a:rPr lang="nl-NL" dirty="0" smtClean="0"/>
              <a:t>= uitelkaar schuivende platen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>
                <a:solidFill>
                  <a:srgbClr val="FFFF00"/>
                </a:solidFill>
              </a:rPr>
              <a:t>Convergerende breuklijnen </a:t>
            </a:r>
            <a:r>
              <a:rPr lang="nl-NL" dirty="0" smtClean="0"/>
              <a:t>= naar elkaar </a:t>
            </a:r>
            <a:r>
              <a:rPr lang="nl-NL" dirty="0" err="1" smtClean="0"/>
              <a:t>toebewegende</a:t>
            </a:r>
            <a:r>
              <a:rPr lang="nl-NL" dirty="0" smtClean="0"/>
              <a:t> platen</a:t>
            </a:r>
          </a:p>
          <a:p>
            <a:pPr marL="342900" indent="-342900">
              <a:buFont typeface="+mj-lt"/>
              <a:buAutoNum type="arabicPeriod"/>
            </a:pPr>
            <a:r>
              <a:rPr lang="nl-NL" dirty="0" smtClean="0">
                <a:solidFill>
                  <a:srgbClr val="FFFF00"/>
                </a:solidFill>
              </a:rPr>
              <a:t>Transforme breuklijnen</a:t>
            </a:r>
            <a:r>
              <a:rPr lang="nl-NL" dirty="0" smtClean="0"/>
              <a:t>= langs elkaar schuivende platen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501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" name="Picture 2" descr="subductie-ring of fir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3100"/>
            <a:ext cx="9144000" cy="548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78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Klokhuis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698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bit">
  <a:themeElements>
    <a:clrScheme name="Orbit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Orbit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rbit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Orbit.thmx</Template>
  <TotalTime>1005</TotalTime>
  <Words>32</Words>
  <Application>Microsoft Office PowerPoint</Application>
  <PresentationFormat>Diavoorstelling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Orbit</vt:lpstr>
      <vt:lpstr>Breuken in de aardkorst</vt:lpstr>
      <vt:lpstr>Wat valt op?</vt:lpstr>
      <vt:lpstr>PowerPoint-presentatie</vt:lpstr>
      <vt:lpstr>Breuklijnen</vt:lpstr>
      <vt:lpstr>PowerPoint-presentatie</vt:lpstr>
      <vt:lpstr>PowerPoint-presentatie</vt:lpstr>
    </vt:vector>
  </TitlesOfParts>
  <Company>SME-Dynamics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A3b/c</dc:title>
  <dc:creator>Egbert Moné</dc:creator>
  <cp:lastModifiedBy>Egbert Moné</cp:lastModifiedBy>
  <cp:revision>26</cp:revision>
  <dcterms:created xsi:type="dcterms:W3CDTF">2011-11-15T09:33:52Z</dcterms:created>
  <dcterms:modified xsi:type="dcterms:W3CDTF">2014-04-04T11:27:35Z</dcterms:modified>
</cp:coreProperties>
</file>